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92" r:id="rId3"/>
    <p:sldId id="297" r:id="rId4"/>
    <p:sldId id="256" r:id="rId5"/>
    <p:sldId id="267" r:id="rId6"/>
    <p:sldId id="266" r:id="rId7"/>
    <p:sldId id="265" r:id="rId8"/>
    <p:sldId id="259" r:id="rId9"/>
    <p:sldId id="257" r:id="rId10"/>
    <p:sldId id="291" r:id="rId11"/>
    <p:sldId id="299" r:id="rId12"/>
    <p:sldId id="300" r:id="rId13"/>
    <p:sldId id="303" r:id="rId14"/>
    <p:sldId id="302" r:id="rId15"/>
    <p:sldId id="260" r:id="rId16"/>
    <p:sldId id="262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CF72A-9178-4996-A738-810180E5B95E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14449-534C-4773-A74D-4A4A9870B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7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14449-534C-4773-A74D-4A4A9870BE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8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6"/>
            <a:ext cx="9144000" cy="68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 6 г. Темрюка муниципального образования Темрюкский район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6339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«Метеоплощадка- эффективное средство экологического  воспитания детей старшего дошкольного возраста»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110962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Солнечные часы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Солнечные часы - прибор для определения времени по изменению длины тени от гномона и е движению по циферблату. Горизонтальные солнечные часы выполнены из металлической крышки. Циферблат находится на колесе строго горизонтально. Стрелка </a:t>
            </a:r>
            <a:r>
              <a:rPr lang="ru-RU" i="1" dirty="0"/>
              <a:t>(гномон) </a:t>
            </a:r>
            <a:r>
              <a:rPr lang="ru-RU" dirty="0"/>
              <a:t>представляет собой штырь </a:t>
            </a:r>
            <a:r>
              <a:rPr lang="ru-RU" i="1" dirty="0"/>
              <a:t>(палка) </a:t>
            </a:r>
            <a:r>
              <a:rPr lang="ru-RU" dirty="0"/>
              <a:t>. Стрелка относительно циферблата находится перпендикулярно. Деление циферблата на часы-сектора производится механически.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Солнечные часы– прибор для определения времени по изменению длины тени от гномона и её движение по циферблату 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09448"/>
            <a:ext cx="3744416" cy="46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6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Определение погоды по состоянию цветков календулы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AutoShape 2" descr="https://apf.mail.ru/cgi-bin/readmsg?id=16246108850139021296;0;5&amp;exif=1&amp;full=1&amp;x-email=dstem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91491"/>
            <a:ext cx="3240004" cy="497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087974" cy="54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2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вида облаков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1412776"/>
            <a:ext cx="46085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температуры воздуха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628800"/>
            <a:ext cx="403244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3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976" y="980728"/>
            <a:ext cx="377568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927955"/>
            <a:ext cx="4466746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Знакомство со свойствами воздуха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194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Изготовление вертушек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4257246" cy="437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28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солнечной системой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28800"/>
            <a:ext cx="43924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20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Дождемер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Дождемер  - служит для сбора и измерения количества выпавших атмосферных осадков.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6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Метеобудка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Термометр позволяет при помощи воспитателя детям определять температуру окружающего воздуха и изучать такие понятия как «холодно», «тепло», «жарко» и т. д. Один термометр расположен в </a:t>
            </a:r>
            <a:r>
              <a:rPr lang="ru-RU" dirty="0" err="1"/>
              <a:t>метеобудке</a:t>
            </a:r>
            <a:r>
              <a:rPr lang="ru-RU" dirty="0"/>
              <a:t> , чтобы он был защищён от солнечных </a:t>
            </a:r>
            <a:r>
              <a:rPr lang="ru-RU" dirty="0" smtClean="0"/>
              <a:t>лучей.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Вертушки, ленточки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Ветряные </a:t>
            </a:r>
            <a:r>
              <a:rPr lang="ru-RU" dirty="0" smtClean="0"/>
              <a:t>вертушки, ленточки </a:t>
            </a:r>
            <a:r>
              <a:rPr lang="ru-RU" b="1" dirty="0"/>
              <a:t>- </a:t>
            </a:r>
            <a:r>
              <a:rPr lang="ru-RU" dirty="0"/>
              <a:t>для определения наличия ветра. Количество 3-5 штук разных размеров и форм.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700808"/>
            <a:ext cx="4176464" cy="489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0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Ветряной рукав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Ветряной рукав – это метеорологический прибор для определения силы ветра. Длина рукава 70 см и устанавливается на вращающейся опорной оси.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329053"/>
            <a:ext cx="4248472" cy="483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2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«Ловец облаков»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Ловец облаков- стенд вращающейся с изображением облаков. </a:t>
            </a:r>
            <a:r>
              <a:rPr lang="ru-RU" dirty="0" smtClean="0"/>
              <a:t> </a:t>
            </a:r>
            <a:r>
              <a:rPr lang="ru-RU" smtClean="0"/>
              <a:t>Он </a:t>
            </a:r>
            <a:r>
              <a:rPr lang="ru-RU" dirty="0" smtClean="0"/>
              <a:t>позволяет познакомить детей старшего дошкольного возраста с небом, разными видами облаков, научить предсказывать погоду.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55946"/>
            <a:ext cx="4032448" cy="463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8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Цветы- барометры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«Растения - предсказатели» </a:t>
            </a:r>
            <a:r>
              <a:rPr lang="ru-RU" u="sng" dirty="0"/>
              <a:t>погоды 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Ноготки развернули венчики рано утром - ожидается ясная погода, после полудня - дождь, гроза.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6043"/>
            <a:ext cx="3960440" cy="460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92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Флюгер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Флюгер- прибор для измерения направления ветра. Позволяет наглядно показывать направление ветра по размещенному неподвижно у его основания указателю сторон света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2448" cy="48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1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Кормушка для птиц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Кормушка для птиц – средство для проведения </a:t>
            </a:r>
            <a:r>
              <a:rPr lang="ru-RU" dirty="0"/>
              <a:t>э</a:t>
            </a:r>
            <a:r>
              <a:rPr lang="ru-RU" dirty="0" smtClean="0"/>
              <a:t>кологических акций, привития дошкольникам бережного отношения к птицам, желание помогать им в зимний период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58" y="1394866"/>
            <a:ext cx="3983610" cy="489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419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286</Words>
  <Application>Microsoft Office PowerPoint</Application>
  <PresentationFormat>Экран (4:3)</PresentationFormat>
  <Paragraphs>43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Дождемер</vt:lpstr>
      <vt:lpstr>Метеобудка</vt:lpstr>
      <vt:lpstr>Вертушки, ленточки</vt:lpstr>
      <vt:lpstr>Ветряной рукав</vt:lpstr>
      <vt:lpstr>«Ловец облаков»</vt:lpstr>
      <vt:lpstr>Цветы- барометры</vt:lpstr>
      <vt:lpstr>Флюгер</vt:lpstr>
      <vt:lpstr>Кормушка для птиц</vt:lpstr>
      <vt:lpstr>Солнечные часы</vt:lpstr>
      <vt:lpstr>Определение погоды по состоянию цветков календулы</vt:lpstr>
      <vt:lpstr>Уголок природы</vt:lpstr>
      <vt:lpstr>Определение вида облаков</vt:lpstr>
      <vt:lpstr>Определение температуры воздуха</vt:lpstr>
      <vt:lpstr>Знакомство со свойствами воздуха</vt:lpstr>
      <vt:lpstr>Изготовление вертушек</vt:lpstr>
      <vt:lpstr>Знакомство с солнечной системой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22</cp:revision>
  <dcterms:created xsi:type="dcterms:W3CDTF">2021-06-23T14:45:17Z</dcterms:created>
  <dcterms:modified xsi:type="dcterms:W3CDTF">2021-06-25T16:37:54Z</dcterms:modified>
</cp:coreProperties>
</file>